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5" autoAdjust="0"/>
    <p:restoredTop sz="86420" autoAdjust="0"/>
  </p:normalViewPr>
  <p:slideViewPr>
    <p:cSldViewPr>
      <p:cViewPr varScale="1">
        <p:scale>
          <a:sx n="136" d="100"/>
          <a:sy n="136" d="100"/>
        </p:scale>
        <p:origin x="182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298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1"/>
            <a:ext cx="6400800" cy="74930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8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8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8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0"/>
            <a:ext cx="4040188" cy="3951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5" cy="6397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80"/>
            <a:ext cx="4041775" cy="3951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PowerPoint File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</a:t>
            </a:r>
            <a:r>
              <a:rPr lang="en-US" baseline="0" dirty="0"/>
              <a:t> Cloud Technical College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3C0DE7-DA84-ED4E-A66E-A3DE2F569063}"/>
              </a:ext>
            </a:extLst>
          </p:cNvPr>
          <p:cNvSpPr/>
          <p:nvPr/>
        </p:nvSpPr>
        <p:spPr bwMode="auto">
          <a:xfrm>
            <a:off x="228600" y="228600"/>
            <a:ext cx="1371600" cy="6858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Page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</a:t>
            </a:r>
            <a:r>
              <a:rPr lang="en-US" dirty="0"/>
              <a:t>last</a:t>
            </a:r>
            <a:r>
              <a:rPr lang="en-US" baseline="0" dirty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</a:t>
            </a:r>
            <a:r>
              <a:rPr lang="en-US" baseline="0"/>
              <a:t>the </a:t>
            </a:r>
            <a:br>
              <a:rPr lang="en-US" baseline="0"/>
            </a:br>
            <a:r>
              <a:rPr lang="en-US" baseline="0"/>
              <a:t>PRINT &gt; </a:t>
            </a:r>
            <a:br>
              <a:rPr lang="en-US" baseline="0"/>
            </a:br>
            <a:r>
              <a:rPr lang="en-US" baseline="0"/>
              <a:t>  PRINT </a:t>
            </a:r>
            <a:r>
              <a:rPr lang="en-US" baseline="0" dirty="0"/>
              <a:t>WHAT &gt; HANDOUTS</a:t>
            </a:r>
            <a:r>
              <a:rPr lang="en-US" dirty="0"/>
              <a:t> option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4C3BCCB-7408-9C64-A8F5-42C9970EB149}"/>
              </a:ext>
            </a:extLst>
          </p:cNvPr>
          <p:cNvSpPr/>
          <p:nvPr/>
        </p:nvSpPr>
        <p:spPr bwMode="auto">
          <a:xfrm>
            <a:off x="533400" y="2209800"/>
            <a:ext cx="7772400" cy="37338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itchFamily="18" charset="0"/>
              </a:rPr>
              <a:t>Hi Mom 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F1694F-D26E-BBCF-70F8-839B6D86A9B2}"/>
              </a:ext>
            </a:extLst>
          </p:cNvPr>
          <p:cNvSpPr/>
          <p:nvPr/>
        </p:nvSpPr>
        <p:spPr bwMode="auto">
          <a:xfrm>
            <a:off x="228600" y="228600"/>
            <a:ext cx="1371600" cy="6858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61052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</a:t>
            </a:r>
            <a:r>
              <a:rPr lang="en-US" baseline="0" dirty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</a:t>
            </a:r>
            <a:r>
              <a:rPr lang="en-US" baseline="0"/>
              <a:t>the </a:t>
            </a:r>
            <a:br>
              <a:rPr lang="en-US" baseline="0"/>
            </a:br>
            <a:r>
              <a:rPr lang="en-US" baseline="0"/>
              <a:t>PRINT &gt; </a:t>
            </a:r>
            <a:br>
              <a:rPr lang="en-US" baseline="0"/>
            </a:br>
            <a:r>
              <a:rPr lang="en-US" baseline="0"/>
              <a:t>  PRINT </a:t>
            </a:r>
            <a:r>
              <a:rPr lang="en-US" baseline="0" dirty="0"/>
              <a:t>WHAT &gt; HANDOUTS</a:t>
            </a:r>
            <a:r>
              <a:rPr lang="en-US" dirty="0"/>
              <a:t> option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C7ADDA-A6A0-0D74-8A88-CDB717BC55FF}"/>
              </a:ext>
            </a:extLst>
          </p:cNvPr>
          <p:cNvSpPr/>
          <p:nvPr/>
        </p:nvSpPr>
        <p:spPr bwMode="auto">
          <a:xfrm>
            <a:off x="228600" y="228600"/>
            <a:ext cx="1371600" cy="6858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Page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</a:t>
            </a:r>
            <a:r>
              <a:rPr lang="en-US" baseline="0" dirty="0"/>
              <a:t>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the </a:t>
            </a:r>
            <a:br>
              <a:rPr lang="en-US" baseline="0" dirty="0"/>
            </a:br>
            <a:r>
              <a:rPr lang="en-US" baseline="0" dirty="0"/>
              <a:t>PRINT &gt; </a:t>
            </a:r>
            <a:br>
              <a:rPr lang="en-US" baseline="0" dirty="0"/>
            </a:br>
            <a:r>
              <a:rPr lang="en-US" baseline="0" dirty="0"/>
              <a:t>  PRINT WHAT &gt; HANDOUTS</a:t>
            </a:r>
            <a:r>
              <a:rPr lang="en-US" dirty="0"/>
              <a:t> option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A265E7-F01C-99F6-66B7-576163C6890C}"/>
              </a:ext>
            </a:extLst>
          </p:cNvPr>
          <p:cNvSpPr/>
          <p:nvPr/>
        </p:nvSpPr>
        <p:spPr bwMode="auto">
          <a:xfrm>
            <a:off x="228600" y="228600"/>
            <a:ext cx="1371600" cy="6858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Page 4</a:t>
            </a:r>
          </a:p>
        </p:txBody>
      </p:sp>
    </p:spTree>
    <p:extLst>
      <p:ext uri="{BB962C8B-B14F-4D97-AF65-F5344CB8AC3E}">
        <p14:creationId xmlns:p14="http://schemas.microsoft.com/office/powerpoint/2010/main" val="67296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</a:t>
            </a:r>
            <a:r>
              <a:rPr lang="en-US" dirty="0"/>
              <a:t>last</a:t>
            </a:r>
            <a:r>
              <a:rPr lang="en-US" baseline="0" dirty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</a:t>
            </a:r>
            <a:r>
              <a:rPr lang="en-US" baseline="0"/>
              <a:t>the </a:t>
            </a:r>
            <a:br>
              <a:rPr lang="en-US" baseline="0"/>
            </a:br>
            <a:r>
              <a:rPr lang="en-US" baseline="0"/>
              <a:t>PRINT &gt; </a:t>
            </a:r>
            <a:br>
              <a:rPr lang="en-US" baseline="0"/>
            </a:br>
            <a:r>
              <a:rPr lang="en-US" baseline="0"/>
              <a:t>  PRINT </a:t>
            </a:r>
            <a:r>
              <a:rPr lang="en-US" baseline="0" dirty="0"/>
              <a:t>WHAT &gt; HANDOUTS</a:t>
            </a:r>
            <a:r>
              <a:rPr lang="en-US" dirty="0"/>
              <a:t> option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079B0-9822-452D-5658-7EE98D8E24F4}"/>
              </a:ext>
            </a:extLst>
          </p:cNvPr>
          <p:cNvSpPr/>
          <p:nvPr/>
        </p:nvSpPr>
        <p:spPr bwMode="auto">
          <a:xfrm>
            <a:off x="228600" y="228600"/>
            <a:ext cx="1371600" cy="6858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Page 5</a:t>
            </a:r>
          </a:p>
        </p:txBody>
      </p:sp>
    </p:spTree>
    <p:extLst>
      <p:ext uri="{BB962C8B-B14F-4D97-AF65-F5344CB8AC3E}">
        <p14:creationId xmlns:p14="http://schemas.microsoft.com/office/powerpoint/2010/main" val="2174208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9</TotalTime>
  <Words>145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Central business district design template</vt:lpstr>
      <vt:lpstr>Sample PowerPoint File</vt:lpstr>
      <vt:lpstr>One last Sample Slide</vt:lpstr>
      <vt:lpstr>This is a Sample Slide</vt:lpstr>
      <vt:lpstr>Another Sample Slide</vt:lpstr>
      <vt:lpstr>One last Sample Slide</vt:lpstr>
    </vt:vector>
  </TitlesOfParts>
  <Company>SCTC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Cyril Comparon</cp:lastModifiedBy>
  <cp:revision>6</cp:revision>
  <dcterms:created xsi:type="dcterms:W3CDTF">2009-05-06T22:06:09Z</dcterms:created>
  <dcterms:modified xsi:type="dcterms:W3CDTF">2023-08-18T23:26:21Z</dcterms:modified>
</cp:coreProperties>
</file>